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11494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011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1232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24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54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3247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5381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42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7060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704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7622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659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6 Vocabulary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Quaff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drink in large quantities; to gulp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Bibliophile</a:t>
            </a: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lover of books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2335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Nepotism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9450" y="1912425"/>
            <a:ext cx="7688700" cy="24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</a:rPr>
              <a:t>favoritism shown to a family </a:t>
            </a:r>
            <a:endParaRPr sz="3150">
              <a:solidFill>
                <a:srgbClr val="455358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</a:rPr>
              <a:t>or friends by those in power, </a:t>
            </a:r>
            <a:endParaRPr sz="3150">
              <a:solidFill>
                <a:srgbClr val="455358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</a:rPr>
              <a:t>especially in business or </a:t>
            </a:r>
            <a:endParaRPr sz="3150">
              <a:solidFill>
                <a:srgbClr val="455358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</a:rPr>
              <a:t>hiring practices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Begrudge</a:t>
            </a: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resent another's </a:t>
            </a:r>
            <a:endParaRPr sz="3150">
              <a:solidFill>
                <a:srgbClr val="455358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success; to envy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Mandarin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 influential person; a member of an elite group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Glutinous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gluey; sticky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Enmity 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deep-seated hostility, </a:t>
            </a:r>
            <a:endParaRPr sz="3150">
              <a:solidFill>
                <a:srgbClr val="455358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often mutual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Declaim</a:t>
            </a: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speak in a dramatic, </a:t>
            </a:r>
            <a:endParaRPr sz="3150">
              <a:solidFill>
                <a:srgbClr val="455358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impassioned, or blustering</a:t>
            </a:r>
            <a:endParaRPr sz="3150">
              <a:solidFill>
                <a:srgbClr val="455358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manner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Imbue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inspire or influence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Gaffe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150">
                <a:solidFill>
                  <a:srgbClr val="45535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 embarrassing public mistake or remark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29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Lato</vt:lpstr>
      <vt:lpstr>Raleway</vt:lpstr>
      <vt:lpstr>Arial</vt:lpstr>
      <vt:lpstr>Streamline</vt:lpstr>
      <vt:lpstr>Week 6 Vocabulary</vt:lpstr>
      <vt:lpstr>Nepotism</vt:lpstr>
      <vt:lpstr>Begrudge</vt:lpstr>
      <vt:lpstr>Mandarin</vt:lpstr>
      <vt:lpstr>Glutinous</vt:lpstr>
      <vt:lpstr>Enmity </vt:lpstr>
      <vt:lpstr>Declaim</vt:lpstr>
      <vt:lpstr>Imbue</vt:lpstr>
      <vt:lpstr>Gaffe</vt:lpstr>
      <vt:lpstr>Quaff</vt:lpstr>
      <vt:lpstr>Bibliophile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 Vocabulary</dc:title>
  <cp:lastModifiedBy>Sarah Gavin</cp:lastModifiedBy>
  <cp:revision>1</cp:revision>
  <dcterms:modified xsi:type="dcterms:W3CDTF">2018-04-18T11:13:52Z</dcterms:modified>
</cp:coreProperties>
</file>