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5d138d4e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5d138d4e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d138d4e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d138d4e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5d138d4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5d138d4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d138d4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d138d4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d138d4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d138d4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5d138d4e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5d138d4e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d138d4e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d138d4e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d138d4e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d138d4e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d138d4e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d138d4e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d138d4e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d138d4e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Eleven Vocabulary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Grandiloquent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pompous or high-flown in speech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798" y="1945375"/>
            <a:ext cx="3456024" cy="289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Agrarian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concerning farms, farmers, or the use of land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200" y="2172600"/>
            <a:ext cx="7124775" cy="26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Epistle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a letter or literary composition in letter form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625" y="812625"/>
            <a:ext cx="2440350" cy="38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Avid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enthusiastic; extremely interested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200" y="2173975"/>
            <a:ext cx="37147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Gadfly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an irritating and persistent person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2118500"/>
            <a:ext cx="3868801" cy="2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Humility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254225" y="120125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absence of vanity; humbleness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75" y="842688"/>
            <a:ext cx="2881775" cy="34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Dolorous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exhibiting sorrow or pain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475" y="495538"/>
            <a:ext cx="29337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351" y="2322949"/>
            <a:ext cx="4033646" cy="244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Gargantuan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50">
                <a:solidFill>
                  <a:srgbClr val="2D3639"/>
                </a:solidFill>
                <a:highlight>
                  <a:srgbClr val="FFFFFF"/>
                </a:highlight>
              </a:rPr>
              <a:t>of huge or extraordinary size and power</a:t>
            </a:r>
            <a:endParaRPr sz="2250">
              <a:solidFill>
                <a:srgbClr val="2D36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300" y="2068475"/>
            <a:ext cx="4704700" cy="264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Arduous 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difficult; requiring much effort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750" y="2232525"/>
            <a:ext cx="3942400" cy="19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Affable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50">
                <a:solidFill>
                  <a:srgbClr val="455358"/>
                </a:solidFill>
                <a:highlight>
                  <a:srgbClr val="FFFFFF"/>
                </a:highlight>
              </a:rPr>
              <a:t>friendly; agreeable; easy to talk to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375" y="2071325"/>
            <a:ext cx="3429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